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4" r:id="rId7"/>
    <p:sldId id="260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Bluetooth proxy</a:t>
            </a:r>
            <a:br>
              <a:rPr lang="en-US" dirty="0" smtClean="0"/>
            </a:br>
            <a:r>
              <a:rPr lang="en-US" dirty="0" smtClean="0"/>
              <a:t>044167 – Project 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u="sng" dirty="0" smtClean="0"/>
              <a:t>Presented by</a:t>
            </a:r>
            <a:r>
              <a:rPr lang="en-US" dirty="0" smtClean="0"/>
              <a:t> 	Avishay shasha, </a:t>
            </a:r>
          </a:p>
          <a:p>
            <a:r>
              <a:rPr lang="en-US" dirty="0"/>
              <a:t>	</a:t>
            </a:r>
            <a:r>
              <a:rPr lang="en-US" dirty="0" smtClean="0"/>
              <a:t>		Itay zach</a:t>
            </a:r>
          </a:p>
          <a:p>
            <a:r>
              <a:rPr lang="en-US" b="1" u="sng" dirty="0" smtClean="0"/>
              <a:t>Instructed by</a:t>
            </a:r>
            <a:r>
              <a:rPr lang="en-US" dirty="0" smtClean="0"/>
              <a:t> 	eli meirom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675" y="334434"/>
            <a:ext cx="3861858" cy="100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3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Abstract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Goals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Achievements so far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What’s next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1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502053" cy="4023360"/>
          </a:xfrm>
        </p:spPr>
        <p:txBody>
          <a:bodyPr/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Bluetooth is a standard protocol for </a:t>
            </a:r>
            <a:r>
              <a:rPr lang="en-US" sz="2400" u="sng" dirty="0" smtClean="0"/>
              <a:t>short distance </a:t>
            </a:r>
            <a:r>
              <a:rPr lang="en-US" sz="2400" dirty="0" smtClean="0"/>
              <a:t>communication.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For some BT devices frequent adjustments are needed.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Since physical proximity is mandatory, these </a:t>
            </a:r>
            <a:r>
              <a:rPr lang="en-US" sz="2400" dirty="0"/>
              <a:t>adjustments might be </a:t>
            </a:r>
            <a:r>
              <a:rPr lang="en-US" sz="2400" dirty="0" smtClean="0"/>
              <a:t>inconvenient.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Medical area: hearing devices, heart pacemaker.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More examples?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199" y="101815"/>
            <a:ext cx="4456343" cy="14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" y="4138083"/>
            <a:ext cx="9970671" cy="19035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199" y="101815"/>
            <a:ext cx="4456343" cy="1499876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BT proxy project aims to overcome the BT physical proximity requirement.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Remote communication will be accomplished as follows: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Windows and Android applications will be linked through TCP/IP.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Bluetooth original data will be transacted through the link.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Transparent to End User – nobody needs to leave the house! </a:t>
            </a:r>
            <a:r>
              <a:rPr lang="en-US" sz="2200" dirty="0" smtClean="0">
                <a:sym typeface="Wingdings" panose="05000000000000000000" pitchFamily="2" charset="2"/>
              </a:rPr>
              <a:t></a:t>
            </a:r>
            <a:endParaRPr lang="en-US" sz="2200" dirty="0" smtClean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037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Create a proxy for Bluetooth device and the End User.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End User side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Manipulate BT Windows API functions to create a TCP/IP communication through a hook using Microsoft Detours.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BT device side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Android application will translate TCP/IP transactions to BT communication.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endParaRPr lang="en-US" sz="2200" dirty="0" smtClean="0"/>
          </a:p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733" y="101601"/>
            <a:ext cx="7427285" cy="141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1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358" y="2175933"/>
            <a:ext cx="7631303" cy="363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3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Achievements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Bluetooth protocol study.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Bluetooth programming using Bluetooth Windows API study.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Microsoft Detours 3.0 study.</a:t>
            </a:r>
          </a:p>
          <a:p>
            <a:pPr marL="521208" lvl="1" indent="-228600">
              <a:buFont typeface="Wingdings" panose="05000000000000000000" pitchFamily="2" charset="2"/>
              <a:buChar char="§"/>
            </a:pPr>
            <a:r>
              <a:rPr lang="en-US" sz="2200" dirty="0" smtClean="0"/>
              <a:t>Dummy function was hooked using Detours.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400" dirty="0" smtClean="0"/>
              <a:t>Android programming study.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493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262461"/>
              </p:ext>
            </p:extLst>
          </p:nvPr>
        </p:nvGraphicFramePr>
        <p:xfrm>
          <a:off x="381001" y="1994746"/>
          <a:ext cx="11294531" cy="28431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17065"/>
                <a:gridCol w="3031067"/>
                <a:gridCol w="2946399"/>
              </a:tblGrid>
              <a:tr h="301616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 approximation (</a:t>
                      </a:r>
                      <a:r>
                        <a:rPr lang="en-US" dirty="0" err="1" smtClean="0"/>
                        <a:t>Neto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422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Win</a:t>
                      </a:r>
                      <a:r>
                        <a:rPr lang="en-US" baseline="0" dirty="0" smtClean="0"/>
                        <a:t> App &lt;-&gt; Android App TCP/IP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Android app is dummy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weeks</a:t>
                      </a:r>
                      <a:endParaRPr lang="en-US" dirty="0"/>
                    </a:p>
                  </a:txBody>
                  <a:tcPr/>
                </a:tc>
              </a:tr>
              <a:tr h="301616">
                <a:tc>
                  <a:txBody>
                    <a:bodyPr/>
                    <a:lstStyle/>
                    <a:p>
                      <a:r>
                        <a:rPr lang="en-US" dirty="0" smtClean="0"/>
                        <a:t>Hook Win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BT</a:t>
                      </a:r>
                      <a:r>
                        <a:rPr lang="en-US" baseline="0" dirty="0" smtClean="0"/>
                        <a:t> API for TCP/IP communication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 weeks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Create Android App &lt;-&gt; BT device BT communication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 week</a:t>
                      </a:r>
                    </a:p>
                  </a:txBody>
                  <a:tcPr/>
                </a:tc>
              </a:tr>
              <a:tr h="301616">
                <a:tc>
                  <a:txBody>
                    <a:bodyPr/>
                    <a:lstStyle/>
                    <a:p>
                      <a:r>
                        <a:rPr lang="en-US" dirty="0" smtClean="0"/>
                        <a:t>Build</a:t>
                      </a:r>
                      <a:r>
                        <a:rPr lang="en-US" baseline="0" dirty="0" smtClean="0"/>
                        <a:t> destination detector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If BT device is near,</a:t>
                      </a:r>
                      <a:r>
                        <a:rPr lang="en-US" baseline="0" dirty="0" smtClean="0"/>
                        <a:t> use BT.</a:t>
                      </a:r>
                    </a:p>
                    <a:p>
                      <a:r>
                        <a:rPr lang="en-US" baseline="0" dirty="0" smtClean="0"/>
                        <a:t>If BT device is far, use TCP/IP.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 weeks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Establish Android</a:t>
                      </a:r>
                      <a:r>
                        <a:rPr lang="en-US" baseline="0" dirty="0" smtClean="0"/>
                        <a:t> App &lt;-&gt; BT device BT communication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 weeks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 weeks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733" y="101601"/>
            <a:ext cx="7427285" cy="141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9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1134" y="2802468"/>
            <a:ext cx="3649134" cy="916093"/>
          </a:xfrm>
        </p:spPr>
        <p:txBody>
          <a:bodyPr/>
          <a:lstStyle/>
          <a:p>
            <a:r>
              <a:rPr lang="en-US" dirty="0" smtClean="0"/>
              <a:t>Thank you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50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2138</TotalTime>
  <Words>268</Words>
  <Application>Microsoft Office PowerPoint</Application>
  <PresentationFormat>Widescreen</PresentationFormat>
  <Paragraphs>58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Wingdings</vt:lpstr>
      <vt:lpstr>Retrospect</vt:lpstr>
      <vt:lpstr>Bluetooth proxy 044167 – Project A</vt:lpstr>
      <vt:lpstr>Agenda </vt:lpstr>
      <vt:lpstr>Motivation</vt:lpstr>
      <vt:lpstr>Abstract</vt:lpstr>
      <vt:lpstr>Goals</vt:lpstr>
      <vt:lpstr>Architecture</vt:lpstr>
      <vt:lpstr>Achievements so far</vt:lpstr>
      <vt:lpstr>What’s next</vt:lpstr>
      <vt:lpstr>Thank you 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Bluetooth proxy 044167 – Project A</dc:title>
  <dc:creator>BT Proxy</dc:creator>
  <cp:lastModifiedBy>Itay Zach</cp:lastModifiedBy>
  <cp:revision>55</cp:revision>
  <dcterms:created xsi:type="dcterms:W3CDTF">2015-06-07T06:45:23Z</dcterms:created>
  <dcterms:modified xsi:type="dcterms:W3CDTF">2015-06-08T18:33:17Z</dcterms:modified>
</cp:coreProperties>
</file>

<file path=docProps/thumbnail.jpeg>
</file>